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</p:sldIdLst>
  <p:sldSz cx="9144000" cy="6858000" type="screen4x3"/>
  <p:notesSz cx="6858000" cy="9144000"/>
  <p:photoAlbum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6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A889-CED2-40A5-93CD-EF1F44564D9F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2A57-C2BB-4CDA-874F-9F07C1321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0951072"/>
      </p:ext>
    </p:extLst>
  </p:cSld>
  <p:clrMapOvr>
    <a:masterClrMapping/>
  </p:clrMapOvr>
  <p:transition spd="slow" advClick="0" advTm="8000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A889-CED2-40A5-93CD-EF1F44564D9F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2A57-C2BB-4CDA-874F-9F07C1321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7092222"/>
      </p:ext>
    </p:extLst>
  </p:cSld>
  <p:clrMapOvr>
    <a:masterClrMapping/>
  </p:clrMapOvr>
  <p:transition spd="slow" advClick="0" advTm="8000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A889-CED2-40A5-93CD-EF1F44564D9F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2A57-C2BB-4CDA-874F-9F07C1321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5891937"/>
      </p:ext>
    </p:extLst>
  </p:cSld>
  <p:clrMapOvr>
    <a:masterClrMapping/>
  </p:clrMapOvr>
  <p:transition spd="slow" advClick="0" advTm="800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A889-CED2-40A5-93CD-EF1F44564D9F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2A57-C2BB-4CDA-874F-9F07C1321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1205244"/>
      </p:ext>
    </p:extLst>
  </p:cSld>
  <p:clrMapOvr>
    <a:masterClrMapping/>
  </p:clrMapOvr>
  <p:transition spd="slow" advClick="0" advTm="8000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A889-CED2-40A5-93CD-EF1F44564D9F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2A57-C2BB-4CDA-874F-9F07C1321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1471344"/>
      </p:ext>
    </p:extLst>
  </p:cSld>
  <p:clrMapOvr>
    <a:masterClrMapping/>
  </p:clrMapOvr>
  <p:transition spd="slow" advClick="0" advTm="8000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A889-CED2-40A5-93CD-EF1F44564D9F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2A57-C2BB-4CDA-874F-9F07C1321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1692883"/>
      </p:ext>
    </p:extLst>
  </p:cSld>
  <p:clrMapOvr>
    <a:masterClrMapping/>
  </p:clrMapOvr>
  <p:transition spd="slow" advClick="0" advTm="800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A889-CED2-40A5-93CD-EF1F44564D9F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2A57-C2BB-4CDA-874F-9F07C1321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9535231"/>
      </p:ext>
    </p:extLst>
  </p:cSld>
  <p:clrMapOvr>
    <a:masterClrMapping/>
  </p:clrMapOvr>
  <p:transition spd="slow" advClick="0" advTm="800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A889-CED2-40A5-93CD-EF1F44564D9F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2A57-C2BB-4CDA-874F-9F07C1321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3335177"/>
      </p:ext>
    </p:extLst>
  </p:cSld>
  <p:clrMapOvr>
    <a:masterClrMapping/>
  </p:clrMapOvr>
  <p:transition spd="slow" advClick="0" advTm="800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A889-CED2-40A5-93CD-EF1F44564D9F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2A57-C2BB-4CDA-874F-9F07C1321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8498893"/>
      </p:ext>
    </p:extLst>
  </p:cSld>
  <p:clrMapOvr>
    <a:masterClrMapping/>
  </p:clrMapOvr>
  <p:transition spd="slow" advClick="0" advTm="800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A889-CED2-40A5-93CD-EF1F44564D9F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2A57-C2BB-4CDA-874F-9F07C1321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2346035"/>
      </p:ext>
    </p:extLst>
  </p:cSld>
  <p:clrMapOvr>
    <a:masterClrMapping/>
  </p:clrMapOvr>
  <p:transition spd="slow" advClick="0" advTm="800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A889-CED2-40A5-93CD-EF1F44564D9F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72A57-C2BB-4CDA-874F-9F07C1321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1858223"/>
      </p:ext>
    </p:extLst>
  </p:cSld>
  <p:clrMapOvr>
    <a:masterClrMapping/>
  </p:clrMapOvr>
  <p:transition spd="slow" advClick="0" advTm="800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DA889-CED2-40A5-93CD-EF1F44564D9F}" type="datetimeFigureOut">
              <a:rPr lang="uk-UA" smtClean="0"/>
              <a:t>14.10.2014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72A57-C2BB-4CDA-874F-9F07C13219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420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8000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0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0260002"/>
      </p:ext>
    </p:extLst>
  </p:cSld>
  <p:clrMapOvr>
    <a:masterClrMapping/>
  </p:clrMapOvr>
  <p:transition spd="slow" advClick="0" advTm="8000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2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7063824"/>
      </p:ext>
    </p:extLst>
  </p:cSld>
  <p:clrMapOvr>
    <a:masterClrMapping/>
  </p:clrMapOvr>
  <p:transition spd="slow" advClick="0" advTm="8000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2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30941"/>
      </p:ext>
    </p:extLst>
  </p:cSld>
  <p:clrMapOvr>
    <a:masterClrMapping/>
  </p:clrMapOvr>
  <p:transition spd="slow" advClick="0" advTm="8000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2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5321943"/>
      </p:ext>
    </p:extLst>
  </p:cSld>
  <p:clrMapOvr>
    <a:masterClrMapping/>
  </p:clrMapOvr>
  <p:transition spd="slow" advClick="0" advTm="8000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2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0423453"/>
      </p:ext>
    </p:extLst>
  </p:cSld>
  <p:clrMapOvr>
    <a:masterClrMapping/>
  </p:clrMapOvr>
  <p:transition spd="slow" advClick="0" advTm="8000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0963813"/>
      </p:ext>
    </p:extLst>
  </p:cSld>
  <p:clrMapOvr>
    <a:masterClrMapping/>
  </p:clrMapOvr>
  <p:transition spd="slow" advClick="0" advTm="8000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3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1349828"/>
      </p:ext>
    </p:extLst>
  </p:cSld>
  <p:clrMapOvr>
    <a:masterClrMapping/>
  </p:clrMapOvr>
  <p:transition spd="slow" advClick="0" advTm="8000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3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261613"/>
      </p:ext>
    </p:extLst>
  </p:cSld>
  <p:clrMapOvr>
    <a:masterClrMapping/>
  </p:clrMapOvr>
  <p:transition spd="slow" advClick="0" advTm="8000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3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4802460"/>
      </p:ext>
    </p:extLst>
  </p:cSld>
  <p:clrMapOvr>
    <a:masterClrMapping/>
  </p:clrMapOvr>
  <p:transition spd="slow" advClick="0" advTm="8000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3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8058150"/>
      </p:ext>
    </p:extLst>
  </p:cSld>
  <p:clrMapOvr>
    <a:masterClrMapping/>
  </p:clrMapOvr>
  <p:transition spd="slow" advClick="0" advTm="8000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0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2971345"/>
      </p:ext>
    </p:extLst>
  </p:cSld>
  <p:clrMapOvr>
    <a:masterClrMapping/>
  </p:clrMapOvr>
  <p:transition spd="slow" advClick="0" advTm="8000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0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7221130"/>
      </p:ext>
    </p:extLst>
  </p:cSld>
  <p:clrMapOvr>
    <a:masterClrMapping/>
  </p:clrMapOvr>
  <p:transition spd="slow" advClick="0" advTm="8000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0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5475535"/>
      </p:ext>
    </p:extLst>
  </p:cSld>
  <p:clrMapOvr>
    <a:masterClrMapping/>
  </p:clrMapOvr>
  <p:transition spd="slow" advClick="0" advTm="8000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0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3906162"/>
      </p:ext>
    </p:extLst>
  </p:cSld>
  <p:clrMapOvr>
    <a:masterClrMapping/>
  </p:clrMapOvr>
  <p:transition spd="slow" advClick="0" advTm="8000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0476600"/>
      </p:ext>
    </p:extLst>
  </p:cSld>
  <p:clrMapOvr>
    <a:masterClrMapping/>
  </p:clrMapOvr>
  <p:transition spd="slow" advClick="0" advTm="8000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1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7579058"/>
      </p:ext>
    </p:extLst>
  </p:cSld>
  <p:clrMapOvr>
    <a:masterClrMapping/>
  </p:clrMapOvr>
  <p:transition spd="slow" advClick="0" advTm="8000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1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0575052"/>
      </p:ext>
    </p:extLst>
  </p:cSld>
  <p:clrMapOvr>
    <a:masterClrMapping/>
  </p:clrMapOvr>
  <p:transition spd="slow" advClick="0" advTm="8000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11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9784532"/>
      </p:ext>
    </p:extLst>
  </p:cSld>
  <p:clrMapOvr>
    <a:masterClrMapping/>
  </p:clrMapOvr>
  <p:transition spd="slow" advClick="0" advTm="8000">
    <p:randomBar dir="vert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Экран (4:3)</PresentationFormat>
  <Paragraphs>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parents</dc:creator>
  <cp:lastModifiedBy>parents</cp:lastModifiedBy>
  <cp:revision>2</cp:revision>
  <dcterms:created xsi:type="dcterms:W3CDTF">2014-10-14T02:28:52Z</dcterms:created>
  <dcterms:modified xsi:type="dcterms:W3CDTF">2014-10-14T02:40:09Z</dcterms:modified>
</cp:coreProperties>
</file>