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88" r:id="rId2"/>
  </p:sldMasterIdLst>
  <p:sldIdLst>
    <p:sldId id="256" r:id="rId3"/>
    <p:sldId id="311" r:id="rId4"/>
    <p:sldId id="312" r:id="rId5"/>
    <p:sldId id="313" r:id="rId6"/>
    <p:sldId id="294" r:id="rId7"/>
    <p:sldId id="295" r:id="rId8"/>
    <p:sldId id="290" r:id="rId9"/>
    <p:sldId id="316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17" r:id="rId21"/>
    <p:sldId id="306" r:id="rId22"/>
    <p:sldId id="307" r:id="rId23"/>
    <p:sldId id="318" r:id="rId24"/>
    <p:sldId id="308" r:id="rId25"/>
    <p:sldId id="309" r:id="rId26"/>
    <p:sldId id="310" r:id="rId27"/>
    <p:sldId id="319" r:id="rId2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0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33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4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9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8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5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7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1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3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3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06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28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7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3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3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65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B6F9DD-5B03-4780-9660-B2E67069A0BE}" type="datetimeFigureOut">
              <a:rPr lang="uk-UA" smtClean="0"/>
              <a:t>07.06.2021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2D1F255-3C90-44A1-86A6-486BCA6CF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5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0066"/>
                </a:solidFill>
              </a:rPr>
              <a:t>Прощавай, Букварику!</a:t>
            </a:r>
            <a:endParaRPr lang="uk-UA" dirty="0">
              <a:solidFill>
                <a:srgbClr val="CC0066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0066"/>
                </a:solidFill>
              </a:rPr>
              <a:t>Фотоальбом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672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18f8256f31c86dfc2207e5046e33605668ec4a558f759d4e5380ff92c9b38c79_47a3866feaab6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40fa64a63ce0a30dbe94226390fc28dac63b87d50c5cf011091bc94ff103fce3_4bbdd2952d0bc8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59b7740f71e3a7aa1aaba9e41b334007ff16b90cf9a98e81328d244c36e8ff74_ee5e10549d29b5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4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91cdff52805d0bb80b498803fe4fbb0f396db0c767b4a214d8aa8f5a8c80dad4_200ee20042605f7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aaedb2fd1ece5f704f3fcfbd78256294531871e871fbf2128232ed569bdfe945_7844f34829795d4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b8fac89b289907db463011e76cfb8e1340c8f18f5cf25e421660b16d565b2301_e61dc0fcc2114e2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bff728acdcc601747817d47a9fc4acc78347653a39e133d660869d36a6f90d9c_dffc779cc5ef43d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c1921d081ce782937864876820db5da01a3c43dbbe969cad8427409895f2d6b9_f0427804f1d8dc6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0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edba1791234fcf1066095747e9dcf848d2e97f7ba89989f9e0c220a9d0b59c79_17b265661a9288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220" y="1301261"/>
            <a:ext cx="2260326" cy="138918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В</a:t>
            </a:r>
            <a:endParaRPr lang="uk-UA" sz="8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" y="2579428"/>
            <a:ext cx="2146757" cy="16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3284985"/>
            <a:ext cx="54197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9" y="783668"/>
            <a:ext cx="47529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¿ÑÐµÐ·ÐµÐ½ÑÐ°ÑÑÑ ÑÐ²ÑÑÐ¾ Ð±ÑÐºÐ²Ð°ÑÑ  Ð¼Ð°Ð»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75" y="1"/>
            <a:ext cx="5905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13" y="188641"/>
            <a:ext cx="136815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Щ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А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А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 defTabSz="914400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Й,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6360" y="44625"/>
            <a:ext cx="11521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Б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У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А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И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914400"/>
            <a:r>
              <a:rPr lang="uk-UA" sz="5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У</a:t>
            </a:r>
            <a:endParaRPr lang="ru-RU" sz="5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5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af9f1b425946071125f03d4f92a8649e57b042c67f4e6558c2ced52ab4858ce1_8ffb9aec0e0ee7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cf4727260057f9e67b04d0a67eb94bc10ff13cff7e7b9b9fe563ad82d286aecd_f433ce153edbe9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220" y="1301261"/>
            <a:ext cx="2260326" cy="138918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Г</a:t>
            </a:r>
            <a:endParaRPr lang="uk-UA" sz="8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" y="2579428"/>
            <a:ext cx="2146757" cy="16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203dc11e511e3c32c9dc0020c808e564220fe9b7d37a5d16a8334ff56b9421bb_feb2b24b63444a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56055f5417fc6df54e7260f19a0bf2edb9226a11c79e6b2dd317f895dc6a914d_6e92f29094f872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0"/>
            <a:ext cx="570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27386670af60f61bb795b04b14dcbba6b01c5808ba5e7b74755fc03ff4a36c52_929c3d115c3a9d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9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_1c258_182b5916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25" y="0"/>
            <a:ext cx="9133475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980729"/>
            <a:ext cx="3744416" cy="54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220" y="1301261"/>
            <a:ext cx="2260326" cy="138918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А</a:t>
            </a:r>
            <a:endParaRPr lang="uk-UA" sz="8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" y="2579428"/>
            <a:ext cx="2146757" cy="16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220" y="1301261"/>
            <a:ext cx="2260326" cy="138918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Б</a:t>
            </a:r>
            <a:endParaRPr lang="uk-UA" sz="8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" y="2579428"/>
            <a:ext cx="2146757" cy="16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7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5-5d4ac7ebc787c651aa0fe227ee4f05b66dcfc09273dae6300655a5baaf351a59_11b9d1a4f644b5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24</TotalTime>
  <Words>35</Words>
  <Application>Microsoft Office PowerPoint</Application>
  <PresentationFormat>Широкий екран</PresentationFormat>
  <Paragraphs>23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Wingdings 2</vt:lpstr>
      <vt:lpstr>Рамка</vt:lpstr>
      <vt:lpstr>Тема Office</vt:lpstr>
      <vt:lpstr>Прощавай, Букварику!</vt:lpstr>
      <vt:lpstr>Презентація PowerPoint</vt:lpstr>
      <vt:lpstr>Презентація PowerPoint</vt:lpstr>
      <vt:lpstr>1 - А</vt:lpstr>
      <vt:lpstr>Презентація PowerPoint</vt:lpstr>
      <vt:lpstr>Презентація PowerPoint</vt:lpstr>
      <vt:lpstr>Презентація PowerPoint</vt:lpstr>
      <vt:lpstr>1 - Б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1 - В</vt:lpstr>
      <vt:lpstr>Презентація PowerPoint</vt:lpstr>
      <vt:lpstr>Презентація PowerPoint</vt:lpstr>
      <vt:lpstr>1 - Г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Адмін</dc:creator>
  <cp:lastModifiedBy>Адмін</cp:lastModifiedBy>
  <cp:revision>5</cp:revision>
  <dcterms:created xsi:type="dcterms:W3CDTF">2021-06-07T13:56:07Z</dcterms:created>
  <dcterms:modified xsi:type="dcterms:W3CDTF">2021-06-07T14:21:53Z</dcterms:modified>
</cp:coreProperties>
</file>