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4" r:id="rId3"/>
    <p:sldId id="315" r:id="rId4"/>
    <p:sldId id="316" r:id="rId5"/>
    <p:sldId id="317" r:id="rId6"/>
    <p:sldId id="339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40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E907-C3B3-4A33-B098-EA30578195A9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6F20-DAB5-4577-911A-A665B8CA1C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6038"/>
            <a:ext cx="9144000" cy="6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_Photoshop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Admin</dc:creator>
  <cp:lastModifiedBy>Admin</cp:lastModifiedBy>
  <cp:revision>8</cp:revision>
  <dcterms:created xsi:type="dcterms:W3CDTF">2015-05-06T10:20:16Z</dcterms:created>
  <dcterms:modified xsi:type="dcterms:W3CDTF">2015-05-06T10:42:01Z</dcterms:modified>
</cp:coreProperties>
</file>